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handoutMasterIdLst>
    <p:handoutMasterId r:id="rId21"/>
  </p:handoutMasterIdLst>
  <p:sldIdLst>
    <p:sldId id="265" r:id="rId2"/>
    <p:sldId id="266" r:id="rId3"/>
    <p:sldId id="268" r:id="rId4"/>
    <p:sldId id="270" r:id="rId5"/>
    <p:sldId id="271" r:id="rId6"/>
    <p:sldId id="273" r:id="rId7"/>
    <p:sldId id="280" r:id="rId8"/>
    <p:sldId id="281" r:id="rId9"/>
    <p:sldId id="282" r:id="rId10"/>
    <p:sldId id="274" r:id="rId11"/>
    <p:sldId id="275" r:id="rId12"/>
    <p:sldId id="285" r:id="rId13"/>
    <p:sldId id="286" r:id="rId14"/>
    <p:sldId id="283" r:id="rId15"/>
    <p:sldId id="278" r:id="rId16"/>
    <p:sldId id="284" r:id="rId17"/>
    <p:sldId id="258" r:id="rId18"/>
    <p:sldId id="279" r:id="rId19"/>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FC2B1-CA1A-46CD-AC74-D5538A0153BA}" v="43" dt="2018-12-02T00:20:58.3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41"/>
    <p:restoredTop sz="65489" autoAdjust="0"/>
  </p:normalViewPr>
  <p:slideViewPr>
    <p:cSldViewPr snapToGrid="0" snapToObjects="1">
      <p:cViewPr varScale="1">
        <p:scale>
          <a:sx n="82" d="100"/>
          <a:sy n="82" d="100"/>
        </p:scale>
        <p:origin x="84" y="354"/>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docChgLst>
    <pc:chgData name="Ugur Uysal" userId="d57be18797cc43e3" providerId="LiveId" clId="{A25FC2B1-CA1A-46CD-AC74-D5538A0153BA}"/>
    <pc:docChg chg="undo custSel addSld delSld modSld">
      <pc:chgData name="Ugur Uysal" userId="d57be18797cc43e3" providerId="LiveId" clId="{A25FC2B1-CA1A-46CD-AC74-D5538A0153BA}" dt="2018-12-02T00:22:07.207" v="581" actId="108"/>
      <pc:docMkLst>
        <pc:docMk/>
      </pc:docMkLst>
      <pc:sldChg chg="modSp">
        <pc:chgData name="Ugur Uysal" userId="d57be18797cc43e3" providerId="LiveId" clId="{A25FC2B1-CA1A-46CD-AC74-D5538A0153BA}" dt="2018-12-01T23:05:38.388" v="30" actId="20577"/>
        <pc:sldMkLst>
          <pc:docMk/>
          <pc:sldMk cId="1844144459" sldId="265"/>
        </pc:sldMkLst>
        <pc:spChg chg="mod">
          <ac:chgData name="Ugur Uysal" userId="d57be18797cc43e3" providerId="LiveId" clId="{A25FC2B1-CA1A-46CD-AC74-D5538A0153BA}" dt="2018-12-01T23:05:38.388" v="30" actId="20577"/>
          <ac:spMkLst>
            <pc:docMk/>
            <pc:sldMk cId="1844144459" sldId="265"/>
            <ac:spMk id="2" creationId="{00000000-0000-0000-0000-000000000000}"/>
          </ac:spMkLst>
        </pc:spChg>
      </pc:sldChg>
      <pc:sldChg chg="modSp">
        <pc:chgData name="Ugur Uysal" userId="d57be18797cc43e3" providerId="LiveId" clId="{A25FC2B1-CA1A-46CD-AC74-D5538A0153BA}" dt="2018-12-02T00:14:34.762" v="438" actId="20577"/>
        <pc:sldMkLst>
          <pc:docMk/>
          <pc:sldMk cId="3385628665" sldId="275"/>
        </pc:sldMkLst>
        <pc:spChg chg="mod">
          <ac:chgData name="Ugur Uysal" userId="d57be18797cc43e3" providerId="LiveId" clId="{A25FC2B1-CA1A-46CD-AC74-D5538A0153BA}" dt="2018-12-01T23:57:12.204" v="135" actId="14100"/>
          <ac:spMkLst>
            <pc:docMk/>
            <pc:sldMk cId="3385628665" sldId="275"/>
            <ac:spMk id="2" creationId="{00000000-0000-0000-0000-000000000000}"/>
          </ac:spMkLst>
        </pc:spChg>
        <pc:spChg chg="mod">
          <ac:chgData name="Ugur Uysal" userId="d57be18797cc43e3" providerId="LiveId" clId="{A25FC2B1-CA1A-46CD-AC74-D5538A0153BA}" dt="2018-12-02T00:14:34.762" v="438" actId="20577"/>
          <ac:spMkLst>
            <pc:docMk/>
            <pc:sldMk cId="3385628665" sldId="275"/>
            <ac:spMk id="7" creationId="{BFAF4D15-542C-4445-9549-5B7E20550787}"/>
          </ac:spMkLst>
        </pc:spChg>
      </pc:sldChg>
      <pc:sldChg chg="modSp del">
        <pc:chgData name="Ugur Uysal" userId="d57be18797cc43e3" providerId="LiveId" clId="{A25FC2B1-CA1A-46CD-AC74-D5538A0153BA}" dt="2018-12-02T00:16:05.059" v="467" actId="2696"/>
        <pc:sldMkLst>
          <pc:docMk/>
          <pc:sldMk cId="3233850811" sldId="276"/>
        </pc:sldMkLst>
        <pc:spChg chg="mod">
          <ac:chgData name="Ugur Uysal" userId="d57be18797cc43e3" providerId="LiveId" clId="{A25FC2B1-CA1A-46CD-AC74-D5538A0153BA}" dt="2018-12-02T00:14:56.091" v="451" actId="20577"/>
          <ac:spMkLst>
            <pc:docMk/>
            <pc:sldMk cId="3233850811" sldId="276"/>
            <ac:spMk id="2" creationId="{00000000-0000-0000-0000-000000000000}"/>
          </ac:spMkLst>
        </pc:spChg>
        <pc:spChg chg="mod">
          <ac:chgData name="Ugur Uysal" userId="d57be18797cc43e3" providerId="LiveId" clId="{A25FC2B1-CA1A-46CD-AC74-D5538A0153BA}" dt="2018-12-02T00:06:51.479" v="280" actId="20577"/>
          <ac:spMkLst>
            <pc:docMk/>
            <pc:sldMk cId="3233850811" sldId="276"/>
            <ac:spMk id="7" creationId="{BFAF4D15-542C-4445-9549-5B7E20550787}"/>
          </ac:spMkLst>
        </pc:spChg>
      </pc:sldChg>
      <pc:sldChg chg="modSp">
        <pc:chgData name="Ugur Uysal" userId="d57be18797cc43e3" providerId="LiveId" clId="{A25FC2B1-CA1A-46CD-AC74-D5538A0153BA}" dt="2018-12-01T23:37:26.241" v="119" actId="20577"/>
        <pc:sldMkLst>
          <pc:docMk/>
          <pc:sldMk cId="3376611812" sldId="278"/>
        </pc:sldMkLst>
        <pc:spChg chg="mod">
          <ac:chgData name="Ugur Uysal" userId="d57be18797cc43e3" providerId="LiveId" clId="{A25FC2B1-CA1A-46CD-AC74-D5538A0153BA}" dt="2018-12-01T23:18:07.508" v="45" actId="20577"/>
          <ac:spMkLst>
            <pc:docMk/>
            <pc:sldMk cId="3376611812" sldId="278"/>
            <ac:spMk id="2" creationId="{00000000-0000-0000-0000-000000000000}"/>
          </ac:spMkLst>
        </pc:spChg>
        <pc:spChg chg="mod">
          <ac:chgData name="Ugur Uysal" userId="d57be18797cc43e3" providerId="LiveId" clId="{A25FC2B1-CA1A-46CD-AC74-D5538A0153BA}" dt="2018-12-01T23:37:26.241" v="119" actId="20577"/>
          <ac:spMkLst>
            <pc:docMk/>
            <pc:sldMk cId="3376611812" sldId="278"/>
            <ac:spMk id="7" creationId="{BFAF4D15-542C-4445-9549-5B7E20550787}"/>
          </ac:spMkLst>
        </pc:spChg>
      </pc:sldChg>
      <pc:sldChg chg="modSp add modNotesTx">
        <pc:chgData name="Ugur Uysal" userId="d57be18797cc43e3" providerId="LiveId" clId="{A25FC2B1-CA1A-46CD-AC74-D5538A0153BA}" dt="2018-12-01T23:56:25.404" v="123" actId="20577"/>
        <pc:sldMkLst>
          <pc:docMk/>
          <pc:sldMk cId="302384024" sldId="283"/>
        </pc:sldMkLst>
        <pc:spChg chg="mod">
          <ac:chgData name="Ugur Uysal" userId="d57be18797cc43e3" providerId="LiveId" clId="{A25FC2B1-CA1A-46CD-AC74-D5538A0153BA}" dt="2018-12-01T23:35:50.597" v="104" actId="20577"/>
          <ac:spMkLst>
            <pc:docMk/>
            <pc:sldMk cId="302384024" sldId="283"/>
            <ac:spMk id="2" creationId="{00000000-0000-0000-0000-000000000000}"/>
          </ac:spMkLst>
        </pc:spChg>
        <pc:spChg chg="mod">
          <ac:chgData name="Ugur Uysal" userId="d57be18797cc43e3" providerId="LiveId" clId="{A25FC2B1-CA1A-46CD-AC74-D5538A0153BA}" dt="2018-12-01T23:35:35.361" v="91" actId="20577"/>
          <ac:spMkLst>
            <pc:docMk/>
            <pc:sldMk cId="302384024" sldId="283"/>
            <ac:spMk id="7" creationId="{BFAF4D15-542C-4445-9549-5B7E20550787}"/>
          </ac:spMkLst>
        </pc:spChg>
      </pc:sldChg>
      <pc:sldChg chg="add del">
        <pc:chgData name="Ugur Uysal" userId="d57be18797cc43e3" providerId="LiveId" clId="{A25FC2B1-CA1A-46CD-AC74-D5538A0153BA}" dt="2018-12-01T23:31:28.512" v="77" actId="2696"/>
        <pc:sldMkLst>
          <pc:docMk/>
          <pc:sldMk cId="3663783161" sldId="283"/>
        </pc:sldMkLst>
      </pc:sldChg>
      <pc:sldChg chg="modSp add">
        <pc:chgData name="Ugur Uysal" userId="d57be18797cc43e3" providerId="LiveId" clId="{A25FC2B1-CA1A-46CD-AC74-D5538A0153BA}" dt="2018-12-01T23:37:47.820" v="122" actId="790"/>
        <pc:sldMkLst>
          <pc:docMk/>
          <pc:sldMk cId="1609205058" sldId="284"/>
        </pc:sldMkLst>
        <pc:spChg chg="mod">
          <ac:chgData name="Ugur Uysal" userId="d57be18797cc43e3" providerId="LiveId" clId="{A25FC2B1-CA1A-46CD-AC74-D5538A0153BA}" dt="2018-12-01T23:37:47.820" v="122" actId="790"/>
          <ac:spMkLst>
            <pc:docMk/>
            <pc:sldMk cId="1609205058" sldId="284"/>
            <ac:spMk id="2" creationId="{00000000-0000-0000-0000-000000000000}"/>
          </ac:spMkLst>
        </pc:spChg>
      </pc:sldChg>
      <pc:sldChg chg="modSp add del">
        <pc:chgData name="Ugur Uysal" userId="d57be18797cc43e3" providerId="LiveId" clId="{A25FC2B1-CA1A-46CD-AC74-D5538A0153BA}" dt="2018-12-01T23:36:38.172" v="107" actId="2696"/>
        <pc:sldMkLst>
          <pc:docMk/>
          <pc:sldMk cId="3473981068" sldId="284"/>
        </pc:sldMkLst>
        <pc:spChg chg="mod">
          <ac:chgData name="Ugur Uysal" userId="d57be18797cc43e3" providerId="LiveId" clId="{A25FC2B1-CA1A-46CD-AC74-D5538A0153BA}" dt="2018-12-01T23:35:57.894" v="106" actId="20577"/>
          <ac:spMkLst>
            <pc:docMk/>
            <pc:sldMk cId="3473981068" sldId="284"/>
            <ac:spMk id="2" creationId="{00000000-0000-0000-0000-000000000000}"/>
          </ac:spMkLst>
        </pc:spChg>
      </pc:sldChg>
      <pc:sldChg chg="modSp add modNotesTx">
        <pc:chgData name="Ugur Uysal" userId="d57be18797cc43e3" providerId="LiveId" clId="{A25FC2B1-CA1A-46CD-AC74-D5538A0153BA}" dt="2018-12-02T00:22:07.207" v="581" actId="108"/>
        <pc:sldMkLst>
          <pc:docMk/>
          <pc:sldMk cId="252856677" sldId="285"/>
        </pc:sldMkLst>
        <pc:spChg chg="mod">
          <ac:chgData name="Ugur Uysal" userId="d57be18797cc43e3" providerId="LiveId" clId="{A25FC2B1-CA1A-46CD-AC74-D5538A0153BA}" dt="2018-12-02T00:15:43.718" v="465" actId="20577"/>
          <ac:spMkLst>
            <pc:docMk/>
            <pc:sldMk cId="252856677" sldId="285"/>
            <ac:spMk id="2" creationId="{00000000-0000-0000-0000-000000000000}"/>
          </ac:spMkLst>
        </pc:spChg>
        <pc:spChg chg="mod">
          <ac:chgData name="Ugur Uysal" userId="d57be18797cc43e3" providerId="LiveId" clId="{A25FC2B1-CA1A-46CD-AC74-D5538A0153BA}" dt="2018-12-02T00:22:07.207" v="581" actId="108"/>
          <ac:spMkLst>
            <pc:docMk/>
            <pc:sldMk cId="252856677" sldId="285"/>
            <ac:spMk id="7" creationId="{BFAF4D15-542C-4445-9549-5B7E20550787}"/>
          </ac:spMkLst>
        </pc:spChg>
      </pc:sldChg>
      <pc:sldChg chg="add del">
        <pc:chgData name="Ugur Uysal" userId="d57be18797cc43e3" providerId="LiveId" clId="{A25FC2B1-CA1A-46CD-AC74-D5538A0153BA}" dt="2018-12-02T00:07:02.289" v="282" actId="2696"/>
        <pc:sldMkLst>
          <pc:docMk/>
          <pc:sldMk cId="3584059723" sldId="285"/>
        </pc:sldMkLst>
      </pc:sldChg>
      <pc:sldChg chg="add del">
        <pc:chgData name="Ugur Uysal" userId="d57be18797cc43e3" providerId="LiveId" clId="{A25FC2B1-CA1A-46CD-AC74-D5538A0153BA}" dt="2018-12-02T00:18:27.427" v="543" actId="2696"/>
        <pc:sldMkLst>
          <pc:docMk/>
          <pc:sldMk cId="195865582" sldId="286"/>
        </pc:sldMkLst>
      </pc:sldChg>
      <pc:sldChg chg="modSp add modNotesTx">
        <pc:chgData name="Ugur Uysal" userId="d57be18797cc43e3" providerId="LiveId" clId="{A25FC2B1-CA1A-46CD-AC74-D5538A0153BA}" dt="2018-12-02T00:21:57.056" v="580" actId="20577"/>
        <pc:sldMkLst>
          <pc:docMk/>
          <pc:sldMk cId="1151217102" sldId="286"/>
        </pc:sldMkLst>
        <pc:spChg chg="mod">
          <ac:chgData name="Ugur Uysal" userId="d57be18797cc43e3" providerId="LiveId" clId="{A25FC2B1-CA1A-46CD-AC74-D5538A0153BA}" dt="2018-12-02T00:19:26.539" v="564" actId="20577"/>
          <ac:spMkLst>
            <pc:docMk/>
            <pc:sldMk cId="1151217102" sldId="286"/>
            <ac:spMk id="2" creationId="{00000000-0000-0000-0000-000000000000}"/>
          </ac:spMkLst>
        </pc:spChg>
        <pc:spChg chg="mod">
          <ac:chgData name="Ugur Uysal" userId="d57be18797cc43e3" providerId="LiveId" clId="{A25FC2B1-CA1A-46CD-AC74-D5538A0153BA}" dt="2018-12-02T00:21:57.056" v="580" actId="20577"/>
          <ac:spMkLst>
            <pc:docMk/>
            <pc:sldMk cId="1151217102" sldId="286"/>
            <ac:spMk id="7" creationId="{BFAF4D15-542C-4445-9549-5B7E20550787}"/>
          </ac:spMkLst>
        </pc:spChg>
      </pc:sldChg>
      <pc:sldChg chg="add del">
        <pc:chgData name="Ugur Uysal" userId="d57be18797cc43e3" providerId="LiveId" clId="{A25FC2B1-CA1A-46CD-AC74-D5538A0153BA}" dt="2018-12-02T00:07:01.217" v="281" actId="2696"/>
        <pc:sldMkLst>
          <pc:docMk/>
          <pc:sldMk cId="3604573324" sldId="28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12/1/2018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12/1/2018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2492429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2466415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1485248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12337653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18</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arma3.com/"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4Squmz5BZv0"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hyperlink" Target="https://www.youtube.com/watch?v=YDD9rnlW4k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18.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FINAL PROJECT PRESENTATION</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7597410" cy="1071563"/>
          </a:xfrm>
        </p:spPr>
        <p:txBody>
          <a:bodyPr anchor="t">
            <a:noAutofit/>
          </a:bodyPr>
          <a:lstStyle/>
          <a:p>
            <a:pPr lvl="0"/>
            <a:r>
              <a:rPr lang="en-US" sz="3200" b="1" dirty="0">
                <a:latin typeface="Helvetica" charset="0"/>
                <a:cs typeface="Helvetica" charset="0"/>
                <a:sym typeface="Times"/>
              </a:rPr>
              <a:t>Framework / </a:t>
            </a:r>
            <a:r>
              <a:rPr lang="en-US" sz="3200" b="1" dirty="0"/>
              <a:t>experimental study </a:t>
            </a:r>
            <a:r>
              <a:rPr lang="en-US" sz="3200" b="1" dirty="0">
                <a:latin typeface="Helvetica" charset="0"/>
                <a:cs typeface="Helvetica" charset="0"/>
                <a:sym typeface="Times"/>
              </a:rPr>
              <a:t>setup </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 / supervised-autonomous</a:t>
            </a:r>
            <a:r>
              <a:rPr lang="en-US" sz="2200" dirty="0"/>
              <a:t>}</a:t>
            </a:r>
          </a:p>
          <a:p>
            <a:pPr marL="514350" lvl="2">
              <a:lnSpc>
                <a:spcPct val="100000"/>
              </a:lnSpc>
              <a:spcBef>
                <a:spcPts val="0"/>
              </a:spcBef>
              <a:defRPr/>
            </a:pPr>
            <a:r>
              <a:rPr lang="en-US" sz="2200" dirty="0"/>
              <a:t>Amount of targets {1..n}</a:t>
            </a:r>
          </a:p>
          <a:p>
            <a:pPr marL="514350" lvl="2">
              <a:lnSpc>
                <a:spcPct val="100000"/>
              </a:lnSpc>
              <a:spcBef>
                <a:spcPts val="0"/>
              </a:spcBef>
              <a:defRPr/>
            </a:pPr>
            <a:r>
              <a:rPr lang="en-US" sz="2200" dirty="0"/>
              <a:t>Amount of UCAV (Unmanned</a:t>
            </a:r>
            <a:r>
              <a:rPr lang="de-DE" sz="2200" dirty="0"/>
              <a:t> Combat Aerial </a:t>
            </a:r>
            <a:r>
              <a:rPr lang="de-DE" sz="2200" dirty="0" err="1"/>
              <a:t>Vehicles</a:t>
            </a:r>
            <a:r>
              <a:rPr lang="de-DE" sz="2200" dirty="0"/>
              <a:t>)</a:t>
            </a:r>
            <a:r>
              <a:rPr lang="en-US" sz="2200" dirty="0"/>
              <a:t>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Amount</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en-US" sz="2200" dirty="0"/>
              <a:t>Amount of UCAV at the end of the mission</a:t>
            </a:r>
          </a:p>
          <a:p>
            <a:pPr marL="514350" lvl="2">
              <a:lnSpc>
                <a:spcPct val="100000"/>
              </a:lnSpc>
              <a:spcBef>
                <a:spcPts val="0"/>
              </a:spcBef>
              <a:defRPr/>
            </a:pPr>
            <a:r>
              <a:rPr lang="de-DE" sz="2200" dirty="0"/>
              <a:t>Mission Time</a:t>
            </a:r>
          </a:p>
          <a:p>
            <a:pPr marL="171450" lvl="1">
              <a:lnSpc>
                <a:spcPct val="150000"/>
              </a:lnSpc>
              <a:spcBef>
                <a:spcPts val="0"/>
              </a:spcBef>
              <a:defRPr/>
            </a:pPr>
            <a:r>
              <a:rPr lang="de-DE" sz="2200" dirty="0"/>
              <a:t>Instrumentation and Materials: </a:t>
            </a:r>
            <a:r>
              <a:rPr lang="en-US" sz="2200"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ArmA</a:t>
            </a:r>
            <a:r>
              <a:rPr lang="en-US" sz="2200"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3</a:t>
            </a:r>
            <a:r>
              <a:rPr lang="en-US" sz="2200" dirty="0"/>
              <a:t> Version 1.84</a:t>
            </a:r>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1</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1</a:t>
            </a:r>
            <a:r>
              <a:rPr lang="de-DE" sz="2200" b="1" dirty="0">
                <a:solidFill>
                  <a:srgbClr val="FFCA29"/>
                </a:solidFill>
                <a:latin typeface="Helvetica" charset="0"/>
                <a:cs typeface="Helvetica" charset="0"/>
              </a:rPr>
              <a:t> „Single-</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52856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2</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2</a:t>
            </a:r>
            <a:r>
              <a:rPr lang="de-DE" sz="2200" b="1" dirty="0">
                <a:solidFill>
                  <a:srgbClr val="FFCA29"/>
                </a:solidFill>
                <a:latin typeface="Helvetica" charset="0"/>
                <a:cs typeface="Helvetica" charset="0"/>
              </a:rPr>
              <a:t> „Multi-</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1217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a:t>
            </a:r>
            <a:r>
              <a:rPr lang="de-DE" sz="3200" b="1" dirty="0" err="1"/>
              <a:t>Results</a:t>
            </a:r>
            <a:br>
              <a:rPr lang="de-DE" sz="3200" b="1" dirty="0"/>
            </a:br>
            <a:r>
              <a:rPr lang="de-DE" sz="3200" b="1" dirty="0"/>
              <a:t>Hypothesis 1</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a:t>
            </a:r>
            <a:endParaRPr lang="en-US" b="1" dirty="0">
              <a:solidFill>
                <a:srgbClr val="FFCA29"/>
              </a:solidFill>
              <a:latin typeface="Helvetica" charset="0"/>
              <a:cs typeface="Helvetica" charset="0"/>
            </a:endParaRPr>
          </a:p>
          <a:p>
            <a:pPr marL="342900" indent="-342900">
              <a:lnSpc>
                <a:spcPct val="100000"/>
              </a:lnSpc>
              <a:buAutoNum type="arabicPeriod"/>
            </a:pPr>
            <a:r>
              <a:rPr lang="en-US" sz="2200" dirty="0"/>
              <a:t>…</a:t>
            </a: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02384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Future Research</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339925"/>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a:t>
            </a: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342900" indent="-342900">
              <a:spcBef>
                <a:spcPts val="600"/>
              </a:spcBef>
            </a:pPr>
            <a:r>
              <a:rPr lang="de-DE" sz="2200" dirty="0"/>
              <a:t>…</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339925"/>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a:t>
            </a: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342900" indent="-342900">
              <a:spcBef>
                <a:spcPts val="600"/>
              </a:spcBef>
            </a:pPr>
            <a:r>
              <a:rPr lang="de-DE" sz="2200" dirty="0"/>
              <a:t>…</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16092050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18</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lvl="1">
              <a:lnSpc>
                <a:spcPct val="100000"/>
              </a:lnSpc>
              <a:spcBef>
                <a:spcPts val="0"/>
              </a:spcBef>
              <a:defRPr/>
            </a:pPr>
            <a:r>
              <a:rPr lang="en-US" sz="2200" dirty="0"/>
              <a:t>Interviews</a:t>
            </a:r>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in lethality.</a:t>
            </a:r>
          </a:p>
          <a:p>
            <a:r>
              <a:rPr lang="en-US" sz="2200" dirty="0"/>
              <a:t>Survivor evacuation support.</a:t>
            </a:r>
          </a:p>
          <a:p>
            <a:r>
              <a:rPr lang="en-US" sz="2200" dirty="0"/>
              <a:t>Reduce human exposure to combat.</a:t>
            </a:r>
          </a:p>
          <a:p>
            <a:r>
              <a:rPr lang="en-US" sz="2200" dirty="0"/>
              <a:t>Reduction of cost, labor and personnel.</a:t>
            </a:r>
          </a:p>
          <a:p>
            <a:r>
              <a:rPr lang="en-US" sz="2200" dirty="0"/>
              <a:t>Improve safety.</a:t>
            </a:r>
          </a:p>
          <a:p>
            <a:r>
              <a:rPr lang="en-US" sz="2200" dirty="0"/>
              <a:t>No human limitations.</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1084"/>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Current research being performed on the subjects of:</a:t>
            </a:r>
          </a:p>
          <a:p>
            <a:r>
              <a:rPr lang="en-US" sz="2200" dirty="0"/>
              <a:t>Dismounted infantry working with small robots</a:t>
            </a:r>
          </a:p>
          <a:p>
            <a:r>
              <a:rPr lang="en-US" sz="2200" dirty="0"/>
              <a:t>Intelligent analysis </a:t>
            </a:r>
          </a:p>
          <a:p>
            <a:r>
              <a:rPr lang="en-US" sz="2200" dirty="0"/>
              <a:t>Human working with intelligent agents managing teams of unmanned vehicles </a:t>
            </a:r>
          </a:p>
          <a:p>
            <a:r>
              <a:rPr lang="en-US" sz="2200" dirty="0"/>
              <a:t>Vehicles with ground penetrating radars</a:t>
            </a:r>
          </a:p>
          <a:p>
            <a:r>
              <a:rPr lang="en-US" sz="2200" dirty="0"/>
              <a:t>Human-autonomy teaming: The behavior and the synchronization between teams </a:t>
            </a:r>
          </a:p>
          <a:p>
            <a:r>
              <a:rPr lang="en-US" sz="2200" dirty="0"/>
              <a:t>The cognitive load of the human agent and how to decrease it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8833"/>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pPr marL="0" indent="0">
              <a:buNone/>
            </a:pPr>
            <a:r>
              <a:rPr lang="en-US" sz="2200" dirty="0"/>
              <a:t>Humans still understand patterns behavior, human intentions, macro implications and ethical responsibilities much better than artificial systems. </a:t>
            </a:r>
          </a:p>
          <a:p>
            <a:r>
              <a:rPr lang="en-US" sz="2200" dirty="0"/>
              <a:t>The system autonomous agent shall always remain subordinate to their human counterparts. </a:t>
            </a:r>
          </a:p>
          <a:p>
            <a:r>
              <a:rPr lang="en-US" sz="2200" dirty="0"/>
              <a:t>The human will allow the agent to act autonomously only in specified conditions. </a:t>
            </a:r>
          </a:p>
          <a:p>
            <a:r>
              <a:rPr lang="en-US" sz="2200" dirty="0"/>
              <a:t>Developing a matrix defining the level of automation to be use. These rules would be embedded base on legal and rules of engagement.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2094</Words>
  <Application>Microsoft Office PowerPoint</Application>
  <PresentationFormat>Bildschirmpräsentation (16:9)</PresentationFormat>
  <Paragraphs>183</Paragraphs>
  <Slides>18</Slides>
  <Notes>18</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18</vt:i4>
      </vt:variant>
    </vt:vector>
  </HeadingPairs>
  <TitlesOfParts>
    <vt:vector size="27"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FINAL PROJECT PRESENTATION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Framework / experimental study setup </vt:lpstr>
      <vt:lpstr>Experimental Procedures Hypothesis 1 </vt:lpstr>
      <vt:lpstr>Experimental Procedures Hypothesis 2 </vt:lpstr>
      <vt:lpstr>Experimental Study Results Hypothesis 1  </vt:lpstr>
      <vt:lpstr>Future Research</vt:lpstr>
      <vt:lpstr>Conclusion</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21</cp:revision>
  <cp:lastPrinted>2017-11-07T21:20:52Z</cp:lastPrinted>
  <dcterms:created xsi:type="dcterms:W3CDTF">2016-09-13T13:48:42Z</dcterms:created>
  <dcterms:modified xsi:type="dcterms:W3CDTF">2018-12-02T00:22:16Z</dcterms:modified>
</cp:coreProperties>
</file>

<file path=docProps/thumbnail.jpeg>
</file>